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D83"/>
    <a:srgbClr val="003C68"/>
    <a:srgbClr val="A2A23A"/>
    <a:srgbClr val="40266A"/>
    <a:srgbClr val="412165"/>
    <a:srgbClr val="0E4A6E"/>
    <a:srgbClr val="3D1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73"/>
    <p:restoredTop sz="95907"/>
  </p:normalViewPr>
  <p:slideViewPr>
    <p:cSldViewPr snapToGrid="0" snapToObjects="1">
      <p:cViewPr varScale="1">
        <p:scale>
          <a:sx n="127" d="100"/>
          <a:sy n="127" d="100"/>
        </p:scale>
        <p:origin x="192" y="8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FA4BF-1CC1-A04C-9675-C93574B574B5}" type="datetimeFigureOut">
              <a:rPr lang="en-US" smtClean="0"/>
              <a:t>6/27/19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326EC-E312-0142-A9F1-16BBF8B9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691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9806B-1A63-DD4D-9F8B-34BDC25224BB}" type="datetimeFigureOut">
              <a:rPr lang="en-US" smtClean="0"/>
              <a:t>6/27/19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F06DC-2A3C-6045-AD8F-5877D4C6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4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F06DC-2A3C-6045-AD8F-5877D4C6C2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7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503238"/>
            <a:ext cx="8250238" cy="750887"/>
          </a:xfrm>
        </p:spPr>
        <p:txBody>
          <a:bodyPr>
            <a:normAutofit/>
          </a:bodyPr>
          <a:lstStyle>
            <a:lvl1pPr>
              <a:defRPr sz="3600" b="1" i="0" cap="all" baseline="0">
                <a:solidFill>
                  <a:srgbClr val="0E4A6E"/>
                </a:solidFill>
                <a:latin typeface="Myriad Pro"/>
                <a:cs typeface="Myriad Pro"/>
              </a:defRPr>
            </a:lvl1pPr>
          </a:lstStyle>
          <a:p>
            <a:pPr lvl="0"/>
            <a:r>
              <a:rPr lang="en-US" dirty="0"/>
              <a:t>Chapter Presentation Title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41325" y="4191781"/>
            <a:ext cx="4093383" cy="473075"/>
          </a:xfrm>
        </p:spPr>
        <p:txBody>
          <a:bodyPr>
            <a:normAutofit/>
          </a:bodyPr>
          <a:lstStyle>
            <a:lvl1pPr>
              <a:defRPr sz="1800" baseline="0">
                <a:latin typeface="Myriad Pro" charset="0"/>
              </a:defRPr>
            </a:lvl1pPr>
          </a:lstStyle>
          <a:p>
            <a:pPr lvl="0"/>
            <a:r>
              <a:rPr lang="en-US" dirty="0"/>
              <a:t>Sponsors: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41325" y="1376363"/>
            <a:ext cx="8250238" cy="2166937"/>
          </a:xfrm>
        </p:spPr>
        <p:txBody>
          <a:bodyPr/>
          <a:lstStyle>
            <a:lvl1pPr>
              <a:defRPr>
                <a:latin typeface="Myiad pro"/>
                <a:cs typeface="Myiad pro"/>
              </a:defRPr>
            </a:lvl1pPr>
          </a:lstStyle>
          <a:p>
            <a:pPr lvl="0"/>
            <a:r>
              <a:rPr lang="en-US"/>
              <a:t>Subhead presenter name, title, conference session time/date,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3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1789" y="503434"/>
            <a:ext cx="8250148" cy="4623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sz="1600" baseline="0">
                <a:solidFill>
                  <a:srgbClr val="0A4D83"/>
                </a:solidFill>
                <a:latin typeface="Myriad Pro Bold" charset="0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633591"/>
            <a:ext cx="8270875" cy="995652"/>
          </a:xfrm>
        </p:spPr>
        <p:txBody>
          <a:bodyPr/>
          <a:lstStyle>
            <a:lvl1pPr marL="0" indent="0">
              <a:buFontTx/>
              <a:buNone/>
              <a:defRPr sz="1800" baseline="0">
                <a:latin typeface="Myriad Pro" charset="0"/>
              </a:defRPr>
            </a:lvl1pPr>
            <a:lvl2pPr>
              <a:defRPr baseline="0">
                <a:latin typeface="Myriad Pro" charset="0"/>
              </a:defRPr>
            </a:lvl2pPr>
            <a:lvl3pPr>
              <a:defRPr baseline="0">
                <a:latin typeface="Myriad Pro" charset="0"/>
              </a:defRPr>
            </a:lvl3pPr>
            <a:lvl4pPr>
              <a:defRPr baseline="0">
                <a:latin typeface="Myriad Pro" charset="0"/>
              </a:defRPr>
            </a:lvl4pPr>
            <a:lvl5pPr>
              <a:defRPr baseline="0">
                <a:latin typeface="Myriad Pro" charset="0"/>
              </a:defRPr>
            </a:lvl5pPr>
          </a:lstStyle>
          <a:p>
            <a:pPr lvl="0"/>
            <a:r>
              <a:rPr lang="en-US" dirty="0"/>
              <a:t>Body Copy</a:t>
            </a:r>
          </a:p>
          <a:p>
            <a:pPr lvl="0"/>
            <a:r>
              <a:rPr lang="en-US" dirty="0"/>
              <a:t>       •  Bulleted Copy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41325" y="1038225"/>
            <a:ext cx="8250238" cy="523875"/>
          </a:xfrm>
        </p:spPr>
        <p:txBody>
          <a:bodyPr>
            <a:normAutofit/>
          </a:bodyPr>
          <a:lstStyle>
            <a:lvl1pPr>
              <a:defRPr sz="3000" baseline="0">
                <a:latin typeface="Myriad Pro Bold" charset="0"/>
              </a:defRPr>
            </a:lvl1pPr>
          </a:lstStyle>
          <a:p>
            <a:pPr lvl="0"/>
            <a:r>
              <a:rPr lang="en-US" dirty="0"/>
              <a:t>Chapter Slide Headline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7795390" y="4857110"/>
            <a:ext cx="113391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900" baseline="0" dirty="0" err="1">
                <a:solidFill>
                  <a:srgbClr val="000000"/>
                </a:solidFill>
              </a:rPr>
              <a:t>planning.org</a:t>
            </a:r>
            <a:endParaRPr lang="en-US" sz="900" baseline="0" dirty="0">
              <a:solidFill>
                <a:srgbClr val="000000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2690780"/>
            <a:ext cx="8270875" cy="28170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1" baseline="0">
                <a:latin typeface="Myriad Pro" charset="0"/>
              </a:defRPr>
            </a:lvl1pPr>
            <a:lvl2pPr>
              <a:defRPr baseline="0">
                <a:latin typeface="Myriad Pro" charset="0"/>
              </a:defRPr>
            </a:lvl2pPr>
            <a:lvl3pPr>
              <a:defRPr baseline="0">
                <a:latin typeface="Myriad Pro" charset="0"/>
              </a:defRPr>
            </a:lvl3pPr>
            <a:lvl4pPr>
              <a:defRPr baseline="0">
                <a:latin typeface="Myriad Pro" charset="0"/>
              </a:defRPr>
            </a:lvl4pPr>
            <a:lvl5pPr>
              <a:defRPr baseline="0">
                <a:latin typeface="Myriad Pro" charset="0"/>
              </a:defRPr>
            </a:lvl5pPr>
          </a:lstStyle>
          <a:p>
            <a:pPr lvl="0"/>
            <a:r>
              <a:rPr lang="en-US" dirty="0"/>
              <a:t>Subhead</a:t>
            </a:r>
          </a:p>
          <a:p>
            <a:pPr lvl="0"/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054618"/>
            <a:ext cx="8270875" cy="9750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0" baseline="0">
                <a:latin typeface="Myriad Pro" charset="0"/>
              </a:defRPr>
            </a:lvl1pPr>
            <a:lvl2pPr>
              <a:defRPr baseline="0">
                <a:latin typeface="Myriad Pro" charset="0"/>
              </a:defRPr>
            </a:lvl2pPr>
            <a:lvl3pPr>
              <a:defRPr baseline="0">
                <a:latin typeface="Myriad Pro" charset="0"/>
              </a:defRPr>
            </a:lvl3pPr>
            <a:lvl4pPr>
              <a:defRPr baseline="0">
                <a:latin typeface="Myriad Pro" charset="0"/>
              </a:defRPr>
            </a:lvl4pPr>
            <a:lvl5pPr>
              <a:defRPr baseline="0">
                <a:latin typeface="Myriad Pro" charset="0"/>
              </a:defRPr>
            </a:lvl5pPr>
          </a:lstStyle>
          <a:p>
            <a:pPr lvl="0"/>
            <a:r>
              <a:rPr lang="en-US" dirty="0"/>
              <a:t>Body Copy</a:t>
            </a:r>
          </a:p>
          <a:p>
            <a:pPr lvl="0"/>
            <a:r>
              <a:rPr lang="en-US" dirty="0"/>
              <a:t>       •  Bulleted Copy</a:t>
            </a:r>
          </a:p>
          <a:p>
            <a:pPr lvl="0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fld id="{08EF7F55-83E1-454D-BF52-26858687A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5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1789" y="503434"/>
            <a:ext cx="8250148" cy="4623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sz="1600" baseline="0">
                <a:solidFill>
                  <a:srgbClr val="0A4D83"/>
                </a:solidFill>
                <a:latin typeface="Myriad Pro Bold" charset="0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633591"/>
            <a:ext cx="8270875" cy="975058"/>
          </a:xfrm>
        </p:spPr>
        <p:txBody>
          <a:bodyPr/>
          <a:lstStyle>
            <a:lvl1pPr marL="0" indent="0">
              <a:buFontTx/>
              <a:buNone/>
              <a:defRPr sz="1800" baseline="0">
                <a:latin typeface="Myriad Pro" charset="0"/>
              </a:defRPr>
            </a:lvl1pPr>
            <a:lvl2pPr>
              <a:defRPr baseline="0">
                <a:latin typeface="Myriad Pro" charset="0"/>
              </a:defRPr>
            </a:lvl2pPr>
            <a:lvl3pPr>
              <a:defRPr baseline="0">
                <a:latin typeface="Myriad Pro" charset="0"/>
              </a:defRPr>
            </a:lvl3pPr>
            <a:lvl4pPr>
              <a:defRPr baseline="0">
                <a:latin typeface="Myriad Pro" charset="0"/>
              </a:defRPr>
            </a:lvl4pPr>
            <a:lvl5pPr>
              <a:defRPr baseline="0">
                <a:latin typeface="Myriad Pro" charset="0"/>
              </a:defRPr>
            </a:lvl5pPr>
          </a:lstStyle>
          <a:p>
            <a:pPr lvl="0"/>
            <a:r>
              <a:rPr lang="en-US" dirty="0"/>
              <a:t>Body Copy</a:t>
            </a:r>
          </a:p>
          <a:p>
            <a:pPr lvl="0"/>
            <a:r>
              <a:rPr lang="en-US" dirty="0"/>
              <a:t>       •  Bulleted Copy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41325" y="1038225"/>
            <a:ext cx="8250238" cy="523875"/>
          </a:xfrm>
        </p:spPr>
        <p:txBody>
          <a:bodyPr>
            <a:normAutofit/>
          </a:bodyPr>
          <a:lstStyle>
            <a:lvl1pPr>
              <a:defRPr sz="3000" baseline="0">
                <a:latin typeface="Myriad Pro Bold" charset="0"/>
              </a:defRPr>
            </a:lvl1pPr>
          </a:lstStyle>
          <a:p>
            <a:pPr lvl="0"/>
            <a:r>
              <a:rPr lang="en-US" dirty="0"/>
              <a:t>Chapter Slide Headline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7795390" y="4857110"/>
            <a:ext cx="113391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900" baseline="0" dirty="0" err="1">
                <a:solidFill>
                  <a:srgbClr val="000000"/>
                </a:solidFill>
              </a:rPr>
              <a:t>planning.org</a:t>
            </a:r>
            <a:endParaRPr lang="en-US" sz="900" baseline="0" dirty="0">
              <a:solidFill>
                <a:srgbClr val="000000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2690780"/>
            <a:ext cx="8270875" cy="28170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1" baseline="0">
                <a:latin typeface="Myriad Pro" charset="0"/>
              </a:defRPr>
            </a:lvl1pPr>
            <a:lvl2pPr>
              <a:defRPr baseline="0">
                <a:latin typeface="Myriad Pro" charset="0"/>
              </a:defRPr>
            </a:lvl2pPr>
            <a:lvl3pPr>
              <a:defRPr baseline="0">
                <a:latin typeface="Myriad Pro" charset="0"/>
              </a:defRPr>
            </a:lvl3pPr>
            <a:lvl4pPr>
              <a:defRPr baseline="0">
                <a:latin typeface="Myriad Pro" charset="0"/>
              </a:defRPr>
            </a:lvl4pPr>
            <a:lvl5pPr>
              <a:defRPr baseline="0">
                <a:latin typeface="Myriad Pro" charset="0"/>
              </a:defRPr>
            </a:lvl5pPr>
          </a:lstStyle>
          <a:p>
            <a:pPr lvl="0"/>
            <a:r>
              <a:rPr lang="en-US" dirty="0"/>
              <a:t>Subhead</a:t>
            </a:r>
          </a:p>
          <a:p>
            <a:pPr lvl="0"/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054618"/>
            <a:ext cx="8270875" cy="9750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0" baseline="0">
                <a:latin typeface="Myriad Pro" charset="0"/>
              </a:defRPr>
            </a:lvl1pPr>
            <a:lvl2pPr>
              <a:defRPr baseline="0">
                <a:latin typeface="Myriad Pro" charset="0"/>
              </a:defRPr>
            </a:lvl2pPr>
            <a:lvl3pPr>
              <a:defRPr baseline="0">
                <a:latin typeface="Myriad Pro" charset="0"/>
              </a:defRPr>
            </a:lvl3pPr>
            <a:lvl4pPr>
              <a:defRPr baseline="0">
                <a:latin typeface="Myriad Pro" charset="0"/>
              </a:defRPr>
            </a:lvl4pPr>
            <a:lvl5pPr>
              <a:defRPr baseline="0">
                <a:latin typeface="Myriad Pro" charset="0"/>
              </a:defRPr>
            </a:lvl5pPr>
          </a:lstStyle>
          <a:p>
            <a:pPr lvl="0"/>
            <a:r>
              <a:rPr lang="en-US" dirty="0"/>
              <a:t>Body Copy</a:t>
            </a:r>
          </a:p>
          <a:p>
            <a:pPr lvl="0"/>
            <a:r>
              <a:rPr lang="en-US" dirty="0"/>
              <a:t>       •  Bulleted Copy</a:t>
            </a:r>
          </a:p>
          <a:p>
            <a:pPr lvl="0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fld id="{08EF7F55-83E1-454D-BF52-26858687A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58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56892" y="503239"/>
            <a:ext cx="1991425" cy="3758154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bg1"/>
                </a:solidFill>
                <a:latin typeface="Myriad Pro" charset="0"/>
              </a:defRPr>
            </a:lvl1pPr>
          </a:lstStyle>
          <a:p>
            <a:pPr lvl="0"/>
            <a:r>
              <a:rPr lang="en-US" dirty="0"/>
              <a:t>Place art here and a caption.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7795390" y="4857110"/>
            <a:ext cx="113391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900" baseline="0" dirty="0" err="1">
                <a:solidFill>
                  <a:srgbClr val="FFFFFF"/>
                </a:solidFill>
              </a:rPr>
              <a:t>planning.org</a:t>
            </a:r>
            <a:endParaRPr lang="en-US" sz="900" baseline="0" dirty="0">
              <a:solidFill>
                <a:srgbClr val="FFFFFF"/>
              </a:solidFill>
            </a:endParaRPr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441789" y="503434"/>
            <a:ext cx="5444146" cy="4623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kern="1200" baseline="0">
                <a:solidFill>
                  <a:srgbClr val="0A4D83"/>
                </a:solidFill>
                <a:latin typeface="Myriad Pro Bold" charset="0"/>
                <a:ea typeface="+mj-ea"/>
                <a:cs typeface="+mj-cs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1" y="1633591"/>
            <a:ext cx="5457824" cy="590625"/>
          </a:xfrm>
        </p:spPr>
        <p:txBody>
          <a:bodyPr/>
          <a:lstStyle>
            <a:lvl1pPr marL="0" indent="0">
              <a:buFontTx/>
              <a:buNone/>
              <a:defRPr sz="1800" baseline="0">
                <a:latin typeface="Myriad Pro" charset="0"/>
              </a:defRPr>
            </a:lvl1pPr>
            <a:lvl2pPr>
              <a:defRPr baseline="0">
                <a:latin typeface="Myriad Pro" charset="0"/>
              </a:defRPr>
            </a:lvl2pPr>
            <a:lvl3pPr>
              <a:defRPr baseline="0">
                <a:latin typeface="Myriad Pro" charset="0"/>
              </a:defRPr>
            </a:lvl3pPr>
            <a:lvl4pPr>
              <a:defRPr baseline="0">
                <a:latin typeface="Myriad Pro" charset="0"/>
              </a:defRPr>
            </a:lvl4pPr>
            <a:lvl5pPr>
              <a:defRPr baseline="0">
                <a:latin typeface="Myriad Pro" charset="0"/>
              </a:defRPr>
            </a:lvl5pPr>
          </a:lstStyle>
          <a:p>
            <a:pPr lvl="0"/>
            <a:r>
              <a:rPr lang="en-US" dirty="0"/>
              <a:t>Body Copy</a:t>
            </a:r>
          </a:p>
          <a:p>
            <a:pPr lvl="0"/>
            <a:r>
              <a:rPr lang="en-US" dirty="0"/>
              <a:t>       •  Bulleted Copy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41325" y="1038225"/>
            <a:ext cx="5444206" cy="523875"/>
          </a:xfrm>
        </p:spPr>
        <p:txBody>
          <a:bodyPr>
            <a:normAutofit/>
          </a:bodyPr>
          <a:lstStyle>
            <a:lvl1pPr>
              <a:defRPr sz="3000" baseline="0">
                <a:latin typeface="Myriad Pro Bold" charset="0"/>
              </a:defRPr>
            </a:lvl1pPr>
          </a:lstStyle>
          <a:p>
            <a:pPr lvl="0"/>
            <a:r>
              <a:rPr lang="en-US" dirty="0"/>
              <a:t>Chapter Slide Headline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2690780"/>
            <a:ext cx="5457825" cy="28170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1" baseline="0">
                <a:latin typeface="Myriad Pro" charset="0"/>
              </a:defRPr>
            </a:lvl1pPr>
            <a:lvl2pPr>
              <a:defRPr baseline="0">
                <a:latin typeface="Myriad Pro" charset="0"/>
              </a:defRPr>
            </a:lvl2pPr>
            <a:lvl3pPr>
              <a:defRPr baseline="0">
                <a:latin typeface="Myriad Pro" charset="0"/>
              </a:defRPr>
            </a:lvl3pPr>
            <a:lvl4pPr>
              <a:defRPr baseline="0">
                <a:latin typeface="Myriad Pro" charset="0"/>
              </a:defRPr>
            </a:lvl4pPr>
            <a:lvl5pPr>
              <a:defRPr baseline="0">
                <a:latin typeface="Myriad Pro" charset="0"/>
              </a:defRPr>
            </a:lvl5pPr>
          </a:lstStyle>
          <a:p>
            <a:pPr lvl="0"/>
            <a:r>
              <a:rPr lang="en-US" dirty="0"/>
              <a:t>Subhead</a:t>
            </a:r>
          </a:p>
          <a:p>
            <a:pPr lvl="0"/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800" y="3054618"/>
            <a:ext cx="5457825" cy="9750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0" baseline="0">
                <a:latin typeface="Myriad Pro" charset="0"/>
              </a:defRPr>
            </a:lvl1pPr>
            <a:lvl2pPr>
              <a:defRPr baseline="0">
                <a:latin typeface="Myriad Pro" charset="0"/>
              </a:defRPr>
            </a:lvl2pPr>
            <a:lvl3pPr>
              <a:defRPr baseline="0">
                <a:latin typeface="Myriad Pro" charset="0"/>
              </a:defRPr>
            </a:lvl3pPr>
            <a:lvl4pPr>
              <a:defRPr baseline="0">
                <a:latin typeface="Myriad Pro" charset="0"/>
              </a:defRPr>
            </a:lvl4pPr>
            <a:lvl5pPr>
              <a:defRPr baseline="0">
                <a:latin typeface="Myriad Pro" charset="0"/>
              </a:defRPr>
            </a:lvl5pPr>
          </a:lstStyle>
          <a:p>
            <a:pPr lvl="0"/>
            <a:r>
              <a:rPr lang="en-US" dirty="0"/>
              <a:t>Body Copy</a:t>
            </a:r>
          </a:p>
          <a:p>
            <a:pPr lvl="0"/>
            <a:r>
              <a:rPr lang="en-US" dirty="0"/>
              <a:t>       •  Bulleted Copy</a:t>
            </a:r>
          </a:p>
          <a:p>
            <a:pPr lvl="0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EF7F55-83E1-454D-BF52-26858687A2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4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1789" y="503434"/>
            <a:ext cx="8250148" cy="4623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sz="1600" baseline="0">
                <a:solidFill>
                  <a:srgbClr val="0A4D83"/>
                </a:solidFill>
                <a:latin typeface="Myriad Pro Bold" charset="0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633591"/>
            <a:ext cx="8270875" cy="9750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0" baseline="0">
                <a:latin typeface="Myriad Pro" charset="0"/>
              </a:defRPr>
            </a:lvl1pPr>
            <a:lvl2pPr>
              <a:defRPr baseline="0">
                <a:latin typeface="Myriad Pro" charset="0"/>
              </a:defRPr>
            </a:lvl2pPr>
            <a:lvl3pPr>
              <a:defRPr baseline="0">
                <a:latin typeface="Myriad Pro" charset="0"/>
              </a:defRPr>
            </a:lvl3pPr>
            <a:lvl4pPr>
              <a:defRPr baseline="0">
                <a:latin typeface="Myriad Pro" charset="0"/>
              </a:defRPr>
            </a:lvl4pPr>
            <a:lvl5pPr>
              <a:defRPr baseline="0">
                <a:latin typeface="Myriad Pro" charset="0"/>
              </a:defRPr>
            </a:lvl5pPr>
          </a:lstStyle>
          <a:p>
            <a:pPr lvl="0"/>
            <a:r>
              <a:rPr lang="en-US" dirty="0"/>
              <a:t>Body Copy</a:t>
            </a:r>
          </a:p>
          <a:p>
            <a:pPr lvl="0"/>
            <a:r>
              <a:rPr lang="en-US" dirty="0"/>
              <a:t>       •  Bulleted Copy</a:t>
            </a:r>
          </a:p>
          <a:p>
            <a:pPr lvl="0"/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41325" y="1038225"/>
            <a:ext cx="8250238" cy="523875"/>
          </a:xfrm>
        </p:spPr>
        <p:txBody>
          <a:bodyPr>
            <a:normAutofit/>
          </a:bodyPr>
          <a:lstStyle>
            <a:lvl1pPr>
              <a:defRPr sz="3000" baseline="0">
                <a:latin typeface="Myriad Pro Bold" charset="0"/>
              </a:defRPr>
            </a:lvl1pPr>
          </a:lstStyle>
          <a:p>
            <a:pPr lvl="0"/>
            <a:r>
              <a:rPr lang="en-US" dirty="0"/>
              <a:t>Chapter Slide Headline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7795390" y="4857110"/>
            <a:ext cx="113391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900" baseline="0" dirty="0" err="1">
                <a:solidFill>
                  <a:schemeClr val="bg1"/>
                </a:solidFill>
              </a:rPr>
              <a:t>planning.org</a:t>
            </a:r>
            <a:endParaRPr lang="en-US" sz="900" baseline="0" dirty="0">
              <a:solidFill>
                <a:schemeClr val="bg1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2690780"/>
            <a:ext cx="8270875" cy="28170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1" baseline="0">
                <a:latin typeface="Myriad Pro" charset="0"/>
              </a:defRPr>
            </a:lvl1pPr>
            <a:lvl2pPr>
              <a:defRPr baseline="0">
                <a:latin typeface="Myriad Pro" charset="0"/>
              </a:defRPr>
            </a:lvl2pPr>
            <a:lvl3pPr>
              <a:defRPr baseline="0">
                <a:latin typeface="Myriad Pro" charset="0"/>
              </a:defRPr>
            </a:lvl3pPr>
            <a:lvl4pPr>
              <a:defRPr baseline="0">
                <a:latin typeface="Myriad Pro" charset="0"/>
              </a:defRPr>
            </a:lvl4pPr>
            <a:lvl5pPr>
              <a:defRPr baseline="0">
                <a:latin typeface="Myriad Pro" charset="0"/>
              </a:defRPr>
            </a:lvl5pPr>
          </a:lstStyle>
          <a:p>
            <a:pPr lvl="0"/>
            <a:r>
              <a:rPr lang="en-US" dirty="0"/>
              <a:t>Subhead</a:t>
            </a:r>
          </a:p>
          <a:p>
            <a:pPr lvl="0"/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054618"/>
            <a:ext cx="8270875" cy="9750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0" baseline="0">
                <a:latin typeface="Myriad Pro" charset="0"/>
              </a:defRPr>
            </a:lvl1pPr>
            <a:lvl2pPr>
              <a:defRPr baseline="0">
                <a:latin typeface="Myriad Pro" charset="0"/>
              </a:defRPr>
            </a:lvl2pPr>
            <a:lvl3pPr>
              <a:defRPr baseline="0">
                <a:latin typeface="Myriad Pro" charset="0"/>
              </a:defRPr>
            </a:lvl3pPr>
            <a:lvl4pPr>
              <a:defRPr baseline="0">
                <a:latin typeface="Myriad Pro" charset="0"/>
              </a:defRPr>
            </a:lvl4pPr>
            <a:lvl5pPr>
              <a:defRPr baseline="0">
                <a:latin typeface="Myriad Pro" charset="0"/>
              </a:defRPr>
            </a:lvl5pPr>
          </a:lstStyle>
          <a:p>
            <a:pPr lvl="0"/>
            <a:r>
              <a:rPr lang="en-US" dirty="0"/>
              <a:t>Body Copy</a:t>
            </a:r>
          </a:p>
          <a:p>
            <a:pPr lvl="0"/>
            <a:r>
              <a:rPr lang="en-US" dirty="0"/>
              <a:t>       •  Bulleted Copy</a:t>
            </a:r>
          </a:p>
          <a:p>
            <a:pPr lvl="0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EF7F55-83E1-454D-BF52-26858687A2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8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BEF84-D3EB-C54A-81E7-C117B098AC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1789" y="2231082"/>
            <a:ext cx="8250148" cy="764581"/>
          </a:xfrm>
        </p:spPr>
        <p:txBody>
          <a:bodyPr/>
          <a:lstStyle>
            <a:lvl1pPr algn="ctr">
              <a:defRPr b="1" i="0" cap="all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lvl="0"/>
            <a:r>
              <a:rPr lang="en-US" dirty="0"/>
              <a:t>chapter Divider slide</a:t>
            </a:r>
          </a:p>
        </p:txBody>
      </p:sp>
    </p:spTree>
    <p:extLst>
      <p:ext uri="{BB962C8B-B14F-4D97-AF65-F5344CB8AC3E}">
        <p14:creationId xmlns:p14="http://schemas.microsoft.com/office/powerpoint/2010/main" val="429031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96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1789" y="503434"/>
            <a:ext cx="8250148" cy="76458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789" y="1369219"/>
            <a:ext cx="8250148" cy="303839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48700" y="4821321"/>
            <a:ext cx="87350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08EF7F55-83E1-454D-BF52-26858687A2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1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2" r:id="rId2"/>
    <p:sldLayoutId id="2147483728" r:id="rId3"/>
    <p:sldLayoutId id="2147483724" r:id="rId4"/>
    <p:sldLayoutId id="2147483729" r:id="rId5"/>
    <p:sldLayoutId id="2147483719" r:id="rId6"/>
    <p:sldLayoutId id="2147483727" r:id="rId7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Myriad Pro Bold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8788"/>
            <a:ext cx="8229600" cy="5994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 baseline="0">
                <a:solidFill>
                  <a:schemeClr val="tx1"/>
                </a:solidFill>
                <a:latin typeface="Myriad Pro Light" charset="0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Verdana"/>
                <a:cs typeface="Verdana"/>
              </a:rPr>
              <a:t>PowerPoint Guidelines 2019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1" y="1361923"/>
            <a:ext cx="8229600" cy="29238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/>
              <a:t>The Chapter PowerPoint template includes 7 slide layouts for your presentation. You can use as few or as many of the layouts as you would like. Included in the options: Full color introduction slide branded for your chapter, a common closing slide branded for your chapter for all presentations; a section divider, and slide option with color bar that runs along the bottom to tie sections together, and a slide with partial color block to add visual interest to your PowerPoint. There is also a plain white slide, if you prefer.</a:t>
            </a:r>
          </a:p>
          <a:p>
            <a:endParaRPr lang="en-US" sz="1200" b="1" dirty="0">
              <a:latin typeface="Verdana"/>
              <a:cs typeface="Verdana"/>
            </a:endParaRPr>
          </a:p>
          <a:p>
            <a:r>
              <a:rPr lang="en-US" sz="1200" b="1" dirty="0">
                <a:latin typeface="Verdana"/>
                <a:cs typeface="Verdana"/>
              </a:rPr>
              <a:t>DOs and DON</a:t>
            </a:r>
            <a:r>
              <a:rPr lang="fr-FR" sz="1200" b="1" dirty="0">
                <a:latin typeface="Verdana"/>
                <a:cs typeface="Verdana"/>
              </a:rPr>
              <a:t>’</a:t>
            </a:r>
            <a:r>
              <a:rPr lang="en-US" sz="1200" b="1" dirty="0" err="1">
                <a:latin typeface="Verdana"/>
                <a:cs typeface="Verdana"/>
              </a:rPr>
              <a:t>Ts</a:t>
            </a:r>
            <a:endParaRPr lang="en-US" sz="1200" b="1" dirty="0">
              <a:latin typeface="Verdana"/>
              <a:cs typeface="Verdana"/>
            </a:endParaRPr>
          </a:p>
          <a:p>
            <a:r>
              <a:rPr lang="en-US" sz="1200" dirty="0"/>
              <a:t>•There is a ½ inch border around all slides that should remain free and clear of any content or graphics. </a:t>
            </a:r>
          </a:p>
          <a:p>
            <a:r>
              <a:rPr lang="en-US" sz="1200" dirty="0"/>
              <a:t>•Font choice follows our brand, Myriad Pro, Verdana, and also includes Arial as an option.</a:t>
            </a:r>
          </a:p>
          <a:p>
            <a:r>
              <a:rPr lang="en-US" sz="1200" dirty="0"/>
              <a:t>•All </a:t>
            </a:r>
            <a:r>
              <a:rPr lang="en-US" sz="1200" dirty="0" err="1"/>
              <a:t>PowerPoints</a:t>
            </a:r>
            <a:r>
              <a:rPr lang="en-US" sz="1200" dirty="0"/>
              <a:t> should begin with the title slide for your chapter. Click the new slide button, then click on the layout pull down menu and insert title slide to begin.</a:t>
            </a:r>
          </a:p>
          <a:p>
            <a:r>
              <a:rPr lang="en-US" sz="1200" dirty="0"/>
              <a:t>•All slides (except the first and last) should have a footer that includes your chapter </a:t>
            </a:r>
            <a:r>
              <a:rPr lang="en-US" sz="1200" dirty="0" err="1"/>
              <a:t>url</a:t>
            </a:r>
            <a:r>
              <a:rPr lang="en-US" sz="1200" dirty="0"/>
              <a:t>, and slide number.</a:t>
            </a:r>
          </a:p>
          <a:p>
            <a:r>
              <a:rPr lang="en-US" sz="1200" dirty="0"/>
              <a:t>•All </a:t>
            </a:r>
            <a:r>
              <a:rPr lang="en-US" sz="1200" dirty="0" err="1"/>
              <a:t>PowerPoints</a:t>
            </a:r>
            <a:r>
              <a:rPr lang="en-US" sz="1200" dirty="0"/>
              <a:t> should end with the slide 7, to ensure you begin and end your PowerPoint with your brand. </a:t>
            </a:r>
          </a:p>
          <a:p>
            <a:r>
              <a:rPr lang="en-US" sz="1200" dirty="0"/>
              <a:t>•When taking a presentation on the road, please be sure that you save it with your font embedded, otherwise it will not look the same when loading on a foreign machine.</a:t>
            </a:r>
            <a:endParaRPr lang="en-US" sz="1200" dirty="0">
              <a:latin typeface="Verdana"/>
              <a:cs typeface="Verdana"/>
            </a:endParaRPr>
          </a:p>
          <a:p>
            <a:pPr marL="171450" indent="-171450">
              <a:buFont typeface="Arial"/>
              <a:buChar char="•"/>
            </a:pPr>
            <a:endParaRPr lang="en-US" sz="1200" dirty="0">
              <a:latin typeface="Verdana"/>
              <a:cs typeface="Verdana"/>
            </a:endParaRPr>
          </a:p>
          <a:p>
            <a:r>
              <a:rPr lang="en-US" sz="1400" b="1" dirty="0">
                <a:latin typeface="Verdana"/>
                <a:cs typeface="Verdana"/>
              </a:rPr>
              <a:t>Delete this slide before beginning your PowerPoint.</a:t>
            </a:r>
          </a:p>
        </p:txBody>
      </p:sp>
    </p:spTree>
    <p:extLst>
      <p:ext uri="{BB962C8B-B14F-4D97-AF65-F5344CB8AC3E}">
        <p14:creationId xmlns:p14="http://schemas.microsoft.com/office/powerpoint/2010/main" val="334409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APA 1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9BE00"/>
      </a:accent1>
      <a:accent2>
        <a:srgbClr val="165788"/>
      </a:accent2>
      <a:accent3>
        <a:srgbClr val="C1B900"/>
      </a:accent3>
      <a:accent4>
        <a:srgbClr val="D93B1F"/>
      </a:accent4>
      <a:accent5>
        <a:srgbClr val="0091B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745DF1A-CA98-6041-8105-D64E04E9A544}" vid="{C8FFBD43-235F-3A41-B462-4E1EC45200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FF070F77698F428A6B1F0D77228932" ma:contentTypeVersion="" ma:contentTypeDescription="Create a new document." ma:contentTypeScope="" ma:versionID="be2ac486fd8b9912e20982578f2d7e64">
  <xsd:schema xmlns:xsd="http://www.w3.org/2001/XMLSchema" xmlns:xs="http://www.w3.org/2001/XMLSchema" xmlns:p="http://schemas.microsoft.com/office/2006/metadata/properties" xmlns:ns2="2F4CE4E9-9BDF-477B-8DF3-C97AFD187107" xmlns:ns3="2f4ce4e9-9bdf-477b-8df3-c97afd187107" xmlns:ns4="54df0622-7af0-4973-b983-e83fc2da6e74" targetNamespace="http://schemas.microsoft.com/office/2006/metadata/properties" ma:root="true" ma:fieldsID="46f3cce52da2303f0e1b5fcc779b21aa" ns2:_="" ns3:_="" ns4:_="">
    <xsd:import namespace="2F4CE4E9-9BDF-477B-8DF3-C97AFD187107"/>
    <xsd:import namespace="2f4ce4e9-9bdf-477b-8df3-c97afd187107"/>
    <xsd:import namespace="54df0622-7af0-4973-b983-e83fc2da6e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4CE4E9-9BDF-477B-8DF3-C97AFD1871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4ce4e9-9bdf-477b-8df3-c97afd187107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f0622-7af0-4973-b983-e83fc2da6e7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2B5642-B8C6-4392-A28D-1BD4FC5ABA40}"/>
</file>

<file path=customXml/itemProps2.xml><?xml version="1.0" encoding="utf-8"?>
<ds:datastoreItem xmlns:ds="http://schemas.openxmlformats.org/officeDocument/2006/customXml" ds:itemID="{790FEF39-2847-4A51-8D3F-DFADE1D525BF}"/>
</file>

<file path=customXml/itemProps3.xml><?xml version="1.0" encoding="utf-8"?>
<ds:datastoreItem xmlns:ds="http://schemas.openxmlformats.org/officeDocument/2006/customXml" ds:itemID="{43334159-5139-42B4-AD07-790F59A8480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40</Words>
  <Application>Microsoft Macintosh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Myiad pro</vt:lpstr>
      <vt:lpstr>Myriad Pro</vt:lpstr>
      <vt:lpstr>Myriad Pro Bold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Deegan</dc:creator>
  <cp:lastModifiedBy>Nariman Tahir</cp:lastModifiedBy>
  <cp:revision>63</cp:revision>
  <dcterms:created xsi:type="dcterms:W3CDTF">2019-05-01T15:55:45Z</dcterms:created>
  <dcterms:modified xsi:type="dcterms:W3CDTF">2019-06-27T18:18:39Z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0x0101003FFF070F77698F428A6B1F0D77228932</vt:lpwstr>
  </property>
</Properties>
</file>